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21.png"  /><Relationship Id="rId7" Type="http://schemas.openxmlformats.org/officeDocument/2006/relationships/image" Target="../media/image12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Relationship Id="rId4" Type="http://schemas.openxmlformats.org/officeDocument/2006/relationships/image" Target="../media/image1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1.png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Relationship Id="rId5" Type="http://schemas.openxmlformats.org/officeDocument/2006/relationships/image" Target="../media/image164.png"  /><Relationship Id="rId6" Type="http://schemas.openxmlformats.org/officeDocument/2006/relationships/image" Target="../media/image16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11" Type="http://schemas.openxmlformats.org/officeDocument/2006/relationships/image" Target="../media/image176.png"  /><Relationship Id="rId12" Type="http://schemas.openxmlformats.org/officeDocument/2006/relationships/image" Target="../media/image177.png"  /><Relationship Id="rId13" Type="http://schemas.openxmlformats.org/officeDocument/2006/relationships/image" Target="../media/image178.png"  /><Relationship Id="rId14" Type="http://schemas.openxmlformats.org/officeDocument/2006/relationships/image" Target="../media/image179.png"  /><Relationship Id="rId15" Type="http://schemas.openxmlformats.org/officeDocument/2006/relationships/image" Target="../media/image180.png"  /><Relationship Id="rId16" Type="http://schemas.openxmlformats.org/officeDocument/2006/relationships/image" Target="../media/image181.png"  /><Relationship Id="rId17" Type="http://schemas.openxmlformats.org/officeDocument/2006/relationships/image" Target="../media/image182.png"  /><Relationship Id="rId18" Type="http://schemas.openxmlformats.org/officeDocument/2006/relationships/image" Target="../media/image183.png"  /><Relationship Id="rId19" Type="http://schemas.openxmlformats.org/officeDocument/2006/relationships/image" Target="../media/image184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Relationship Id="rId4" Type="http://schemas.openxmlformats.org/officeDocument/2006/relationships/image" Target="../media/image187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.png"  /><Relationship Id="rId11" Type="http://schemas.openxmlformats.org/officeDocument/2006/relationships/image" Target="../media/image31.png"  /><Relationship Id="rId12" Type="http://schemas.openxmlformats.org/officeDocument/2006/relationships/image" Target="../media/image32.png"  /><Relationship Id="rId13" Type="http://schemas.openxmlformats.org/officeDocument/2006/relationships/image" Target="../media/image33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.png"  /><Relationship Id="rId11" Type="http://schemas.openxmlformats.org/officeDocument/2006/relationships/image" Target="../media/image31.png"  /><Relationship Id="rId12" Type="http://schemas.openxmlformats.org/officeDocument/2006/relationships/image" Target="../media/image32.png"  /><Relationship Id="rId13" Type="http://schemas.openxmlformats.org/officeDocument/2006/relationships/image" Target="../media/image33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9152206" y="-4895140"/>
            <a:ext cx="36571428" cy="23221240"/>
            <a:chOff x="-9152206" y="-4914900"/>
            <a:chExt cx="36571428" cy="23221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14900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118632" y="7782665"/>
            <a:ext cx="1361311" cy="21429"/>
            <a:chOff x="11118632" y="778266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1118632" y="778266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16308" y="3375479"/>
            <a:ext cx="7802035" cy="23059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39228" y="7057000"/>
            <a:ext cx="5400667" cy="1638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006" y="1463962"/>
            <a:ext cx="16431703" cy="8726514"/>
            <a:chOff x="927006" y="1463962"/>
            <a:chExt cx="16431703" cy="87265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006" y="1463962"/>
              <a:ext cx="16431703" cy="87265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55" y="5456202"/>
            <a:ext cx="16331599" cy="35714"/>
            <a:chOff x="968355" y="5456202"/>
            <a:chExt cx="1633159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355" y="5456202"/>
              <a:ext cx="1633159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678" y="6451225"/>
            <a:ext cx="16331599" cy="35714"/>
            <a:chOff x="993678" y="6451225"/>
            <a:chExt cx="1633159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678" y="6451225"/>
              <a:ext cx="16331599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105" y="7463452"/>
            <a:ext cx="16331599" cy="35714"/>
            <a:chOff x="996105" y="7463452"/>
            <a:chExt cx="16331599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105" y="7463452"/>
              <a:ext cx="16331599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6122" y="167849"/>
            <a:ext cx="5732724" cy="10935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8414" y="6286348"/>
            <a:ext cx="7390784" cy="8444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913" y="1549206"/>
            <a:ext cx="8452119" cy="8482540"/>
            <a:chOff x="893913" y="1549206"/>
            <a:chExt cx="8452119" cy="84825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913" y="1549206"/>
              <a:ext cx="8452119" cy="84825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58383" y="7192383"/>
            <a:ext cx="7357869" cy="2091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02829" y="8732415"/>
            <a:ext cx="1050437" cy="1553299"/>
            <a:chOff x="5302829" y="8732415"/>
            <a:chExt cx="1050437" cy="1553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2829" y="8732415"/>
              <a:ext cx="1050437" cy="1553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546" y="6763587"/>
            <a:ext cx="943049" cy="1677459"/>
            <a:chOff x="1352546" y="6763587"/>
            <a:chExt cx="943049" cy="16774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52546" y="6763587"/>
              <a:ext cx="943049" cy="16774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4916" y="5153773"/>
            <a:ext cx="2826667" cy="4100073"/>
            <a:chOff x="2954916" y="5153773"/>
            <a:chExt cx="2826667" cy="41000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954916" y="5153773"/>
              <a:ext cx="2826667" cy="41000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6126" y="362378"/>
            <a:ext cx="5732724" cy="10935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5527" y="3988384"/>
            <a:ext cx="12231626" cy="2398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26" y="440073"/>
            <a:ext cx="5078439" cy="1066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345" y="2045018"/>
            <a:ext cx="10028136" cy="871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431" y="2785332"/>
            <a:ext cx="17265088" cy="2214371"/>
            <a:chOff x="535431" y="2785332"/>
            <a:chExt cx="17265088" cy="22143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431" y="2785332"/>
              <a:ext cx="17265088" cy="2214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8408" y="6275893"/>
            <a:ext cx="17265088" cy="1134308"/>
            <a:chOff x="548408" y="6275893"/>
            <a:chExt cx="17265088" cy="11343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408" y="6275893"/>
              <a:ext cx="17265088" cy="113430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1897" y="5450473"/>
            <a:ext cx="8542403" cy="8673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9407" y="6275893"/>
            <a:ext cx="3153355" cy="1034856"/>
            <a:chOff x="13469407" y="6275893"/>
            <a:chExt cx="3153355" cy="10348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9407" y="6275893"/>
              <a:ext cx="3153355" cy="1034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710" y="1737011"/>
            <a:ext cx="12652735" cy="9218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026" y="440073"/>
            <a:ext cx="5078439" cy="1066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710" y="5595877"/>
            <a:ext cx="9059640" cy="921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7229" y="2806852"/>
            <a:ext cx="15497083" cy="2025027"/>
            <a:chOff x="677229" y="2806852"/>
            <a:chExt cx="15497083" cy="2025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29" y="2806852"/>
              <a:ext cx="15497083" cy="2025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820" y="6527344"/>
            <a:ext cx="15519492" cy="837352"/>
            <a:chOff x="654820" y="6527344"/>
            <a:chExt cx="15519492" cy="837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820" y="6527344"/>
              <a:ext cx="15519492" cy="837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927" y="3180546"/>
            <a:ext cx="15417367" cy="751912"/>
            <a:chOff x="817927" y="3180546"/>
            <a:chExt cx="15417367" cy="751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927" y="3180546"/>
              <a:ext cx="15417367" cy="7519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7927" y="5698039"/>
            <a:ext cx="15417367" cy="819139"/>
            <a:chOff x="817927" y="5698039"/>
            <a:chExt cx="15417367" cy="819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927" y="5698039"/>
              <a:ext cx="15417367" cy="819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927" y="6885063"/>
            <a:ext cx="15417367" cy="1424181"/>
            <a:chOff x="817927" y="6885063"/>
            <a:chExt cx="15417367" cy="14241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927" y="6885063"/>
              <a:ext cx="15417367" cy="14241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548" y="2142078"/>
            <a:ext cx="11150021" cy="968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548" y="4730907"/>
            <a:ext cx="5178307" cy="968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8026" y="440073"/>
            <a:ext cx="5078439" cy="10667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26" y="440073"/>
            <a:ext cx="5078439" cy="1066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8253" y="2902519"/>
            <a:ext cx="15951168" cy="1377034"/>
            <a:chOff x="618253" y="2902519"/>
            <a:chExt cx="15951168" cy="13770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53" y="2902519"/>
              <a:ext cx="15951168" cy="13770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8253" y="6852806"/>
            <a:ext cx="15995986" cy="1556306"/>
            <a:chOff x="618253" y="6852806"/>
            <a:chExt cx="15995986" cy="15563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253" y="6852806"/>
              <a:ext cx="15995986" cy="15563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874" y="1949324"/>
            <a:ext cx="4050583" cy="9686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874" y="5361792"/>
            <a:ext cx="14938736" cy="14524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9062" y="85714"/>
            <a:ext cx="17212079" cy="1310956"/>
            <a:chOff x="439062" y="85714"/>
            <a:chExt cx="17212079" cy="13109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062" y="85714"/>
              <a:ext cx="17212079" cy="1310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0704" y="830828"/>
            <a:ext cx="6171429" cy="4952499"/>
            <a:chOff x="7050704" y="830828"/>
            <a:chExt cx="6171429" cy="49524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704" y="830828"/>
              <a:ext cx="6171429" cy="4952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062" y="5488874"/>
            <a:ext cx="6171429" cy="4796840"/>
            <a:chOff x="439062" y="5488874"/>
            <a:chExt cx="6171429" cy="47968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062" y="5488874"/>
              <a:ext cx="6171429" cy="47968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0919" y="6413027"/>
            <a:ext cx="5041010" cy="3295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50704" y="5509978"/>
            <a:ext cx="6171429" cy="4775736"/>
            <a:chOff x="7050704" y="5509978"/>
            <a:chExt cx="6171429" cy="47757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0704" y="5509978"/>
              <a:ext cx="6171429" cy="4775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062" y="741192"/>
            <a:ext cx="6171429" cy="4805234"/>
            <a:chOff x="439062" y="741192"/>
            <a:chExt cx="6171429" cy="48052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062" y="741192"/>
              <a:ext cx="6171429" cy="4805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5527" y="4465622"/>
            <a:ext cx="10859578" cy="14386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31" y="412915"/>
            <a:ext cx="5059162" cy="1069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1432" y="2701797"/>
            <a:ext cx="17062850" cy="644597"/>
            <a:chOff x="611432" y="2701797"/>
            <a:chExt cx="17062850" cy="6445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32" y="2701797"/>
              <a:ext cx="17062850" cy="644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222" y="5057143"/>
            <a:ext cx="17087166" cy="668913"/>
            <a:chOff x="672222" y="5057143"/>
            <a:chExt cx="17087166" cy="6689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222" y="5057143"/>
              <a:ext cx="17087166" cy="668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222" y="7165051"/>
            <a:ext cx="17062850" cy="1082287"/>
            <a:chOff x="672222" y="7165051"/>
            <a:chExt cx="17062850" cy="10822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222" y="7165051"/>
              <a:ext cx="17062850" cy="10822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43" y="6412583"/>
            <a:ext cx="10680298" cy="9244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892" y="4167326"/>
            <a:ext cx="4577869" cy="9244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053" y="1949325"/>
            <a:ext cx="8542403" cy="8673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58041" y="2644654"/>
            <a:ext cx="3000350" cy="806815"/>
            <a:chOff x="14158041" y="2644654"/>
            <a:chExt cx="3000350" cy="8068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8041" y="2644654"/>
              <a:ext cx="3000350" cy="806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759616" y="641747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4400" y="7124700"/>
            <a:ext cx="5814963" cy="18288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9200" y="7048500"/>
            <a:ext cx="6308005" cy="21336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7887" y="4024571"/>
            <a:ext cx="5793913" cy="16523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58031" y="1796907"/>
            <a:ext cx="3989315" cy="10859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4100771"/>
            <a:ext cx="6173091" cy="1499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26" y="657089"/>
            <a:ext cx="5059162" cy="1069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683" y="2074132"/>
            <a:ext cx="5178573" cy="969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2746" y="3167029"/>
            <a:ext cx="16320953" cy="977102"/>
            <a:chOff x="702746" y="3167029"/>
            <a:chExt cx="16320953" cy="9771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746" y="3167029"/>
              <a:ext cx="16320953" cy="9771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062" y="4699291"/>
            <a:ext cx="16320953" cy="1439108"/>
            <a:chOff x="727062" y="4699291"/>
            <a:chExt cx="16320953" cy="14391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062" y="4699291"/>
              <a:ext cx="16320953" cy="1439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062" y="6696657"/>
            <a:ext cx="16320953" cy="879838"/>
            <a:chOff x="727062" y="6696657"/>
            <a:chExt cx="16320953" cy="8798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062" y="6696657"/>
              <a:ext cx="16320953" cy="879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31" y="558812"/>
            <a:ext cx="5059162" cy="1069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0351" y="2841434"/>
            <a:ext cx="15912577" cy="5702891"/>
            <a:chOff x="790351" y="2841434"/>
            <a:chExt cx="15912577" cy="57028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351" y="2841434"/>
              <a:ext cx="15912577" cy="57028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604" y="1803159"/>
            <a:ext cx="9091649" cy="9696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26" y="-89522"/>
            <a:ext cx="5059162" cy="1069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999" y="979907"/>
            <a:ext cx="7178268" cy="9696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315" y="2969689"/>
            <a:ext cx="6750506" cy="8673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904" y="1812997"/>
            <a:ext cx="15454856" cy="1029983"/>
            <a:chOff x="714904" y="1812997"/>
            <a:chExt cx="15454856" cy="10299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904" y="1812997"/>
              <a:ext cx="15454856" cy="10299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275" y="3725457"/>
            <a:ext cx="15454856" cy="2450657"/>
            <a:chOff x="749275" y="3725457"/>
            <a:chExt cx="15454856" cy="2450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75" y="3725457"/>
              <a:ext cx="15454856" cy="2450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32934" y="4367199"/>
            <a:ext cx="7274351" cy="5918516"/>
            <a:chOff x="10332934" y="4367199"/>
            <a:chExt cx="7274351" cy="5918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2934" y="4367199"/>
              <a:ext cx="7274351" cy="5918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525" y="1943060"/>
            <a:ext cx="12342706" cy="9244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026" y="550140"/>
            <a:ext cx="5059162" cy="1069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587" y="3187323"/>
            <a:ext cx="16670585" cy="942363"/>
            <a:chOff x="690587" y="3187323"/>
            <a:chExt cx="16670585" cy="9423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587" y="3187323"/>
              <a:ext cx="16670585" cy="94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87" y="4902533"/>
            <a:ext cx="16670585" cy="1501634"/>
            <a:chOff x="690587" y="4902533"/>
            <a:chExt cx="16670585" cy="15016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587" y="4902533"/>
              <a:ext cx="16670585" cy="1501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198" y="346978"/>
            <a:ext cx="10537535" cy="9244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1261" y="1099449"/>
            <a:ext cx="17302046" cy="2904742"/>
            <a:chOff x="551261" y="1099449"/>
            <a:chExt cx="17302046" cy="29047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261" y="1099449"/>
              <a:ext cx="17302046" cy="2904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7196" y="3143325"/>
            <a:ext cx="8446110" cy="6857570"/>
            <a:chOff x="9407196" y="3143325"/>
            <a:chExt cx="8446110" cy="6857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7196" y="3143325"/>
              <a:ext cx="8446110" cy="6857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02" y="3202494"/>
            <a:ext cx="8626707" cy="6882272"/>
            <a:chOff x="443202" y="3202494"/>
            <a:chExt cx="8626707" cy="68822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202" y="3202494"/>
              <a:ext cx="8626707" cy="6882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61972" y="7948622"/>
            <a:ext cx="4829221" cy="8673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9227" y="254560"/>
            <a:ext cx="17395892" cy="1151770"/>
            <a:chOff x="469227" y="254560"/>
            <a:chExt cx="17395892" cy="1151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227" y="254560"/>
              <a:ext cx="17395892" cy="1151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830445"/>
            <a:ext cx="8787639" cy="7279355"/>
            <a:chOff x="9142857" y="830445"/>
            <a:chExt cx="8787639" cy="72793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830445"/>
              <a:ext cx="8787639" cy="72793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801" y="9075428"/>
            <a:ext cx="17617524" cy="1093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963" y="830445"/>
            <a:ext cx="8770894" cy="6954716"/>
            <a:chOff x="371963" y="830445"/>
            <a:chExt cx="8770894" cy="69547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63" y="830445"/>
              <a:ext cx="8770894" cy="69547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1107" y="7948621"/>
            <a:ext cx="5293859" cy="8673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3101" y="3508212"/>
            <a:ext cx="12126103" cy="33671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31" y="558812"/>
            <a:ext cx="4730020" cy="1069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525" y="1990678"/>
            <a:ext cx="8542402" cy="8673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525" y="4097583"/>
            <a:ext cx="14802487" cy="9244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904" y="2790768"/>
            <a:ext cx="17342229" cy="625422"/>
            <a:chOff x="714904" y="2790768"/>
            <a:chExt cx="17342229" cy="625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904" y="2790768"/>
              <a:ext cx="17342229" cy="62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88" y="4945289"/>
            <a:ext cx="17342229" cy="2400498"/>
            <a:chOff x="690588" y="4945289"/>
            <a:chExt cx="17342229" cy="2400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588" y="4945289"/>
              <a:ext cx="17342229" cy="2400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8031" y="558812"/>
            <a:ext cx="4827343" cy="1069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604" y="1803154"/>
            <a:ext cx="5050916" cy="969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6247" y="2677206"/>
            <a:ext cx="16808160" cy="1621753"/>
            <a:chOff x="936247" y="2677206"/>
            <a:chExt cx="16808160" cy="16217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247" y="2677206"/>
              <a:ext cx="16808160" cy="1621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563" y="5531915"/>
            <a:ext cx="16808160" cy="600477"/>
            <a:chOff x="960563" y="5531915"/>
            <a:chExt cx="16808160" cy="6004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563" y="5531915"/>
              <a:ext cx="16808160" cy="6004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604" y="4730431"/>
            <a:ext cx="7178268" cy="9696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247" y="7323881"/>
            <a:ext cx="16832105" cy="2095976"/>
            <a:chOff x="936247" y="7323881"/>
            <a:chExt cx="16832105" cy="2095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247" y="7323881"/>
              <a:ext cx="16832105" cy="20959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604" y="6571412"/>
            <a:ext cx="6242278" cy="8863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711" y="576609"/>
            <a:ext cx="12089855" cy="9534151"/>
            <a:chOff x="474711" y="576609"/>
            <a:chExt cx="12089855" cy="9534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711" y="576609"/>
              <a:ext cx="12089855" cy="9534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4456" y="6176272"/>
            <a:ext cx="5306266" cy="3287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8921" y="7007827"/>
            <a:ext cx="10674800" cy="107143"/>
            <a:chOff x="1948921" y="7007827"/>
            <a:chExt cx="10674800" cy="10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8921" y="7007827"/>
              <a:ext cx="10674800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52381"/>
            <a:ext cx="18285714" cy="7025359"/>
            <a:chOff x="0" y="195238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560299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52381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463870"/>
            <a:ext cx="7025359" cy="21429"/>
            <a:chOff x="5630178" y="546387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46387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9620" y="2586030"/>
            <a:ext cx="7763423" cy="28673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2317" y="492780"/>
            <a:ext cx="4871695" cy="1157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048" y="2209524"/>
            <a:ext cx="6171429" cy="6171429"/>
            <a:chOff x="1419048" y="2209524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9048" y="2209524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2193" y="6589122"/>
            <a:ext cx="8466945" cy="14428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374" y="731707"/>
            <a:ext cx="11514245" cy="9016830"/>
            <a:chOff x="413374" y="731707"/>
            <a:chExt cx="11514245" cy="90168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374" y="731707"/>
              <a:ext cx="11514245" cy="90168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86300" y="5557508"/>
            <a:ext cx="6120743" cy="3934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711" y="5659187"/>
            <a:ext cx="10674800" cy="50000"/>
            <a:chOff x="1252711" y="5659187"/>
            <a:chExt cx="10674800" cy="5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11" y="5659187"/>
              <a:ext cx="10674800" cy="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8242" y="2200750"/>
            <a:ext cx="12454173" cy="1638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7620" y="3938075"/>
            <a:ext cx="5410474" cy="5216666"/>
            <a:chOff x="6437620" y="3938075"/>
            <a:chExt cx="5410474" cy="52166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7620" y="3938075"/>
              <a:ext cx="5410474" cy="5216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6993" y="4182264"/>
            <a:ext cx="11786819" cy="19794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8580" y="522328"/>
            <a:ext cx="11807982" cy="972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508" y="2557985"/>
            <a:ext cx="17126697" cy="2584872"/>
            <a:chOff x="579508" y="2557985"/>
            <a:chExt cx="17126697" cy="25848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508" y="2557985"/>
              <a:ext cx="17126697" cy="25848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508" y="5677812"/>
            <a:ext cx="17126697" cy="2368389"/>
            <a:chOff x="579508" y="5677812"/>
            <a:chExt cx="17126697" cy="23683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508" y="5677812"/>
              <a:ext cx="17126697" cy="23683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130" y="1659621"/>
            <a:ext cx="17111602" cy="924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70483" y="3054103"/>
            <a:ext cx="11544748" cy="1150152"/>
            <a:chOff x="3370483" y="3054103"/>
            <a:chExt cx="11544748" cy="11501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0483" y="3054103"/>
              <a:ext cx="11544748" cy="11501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7322" y="5629179"/>
            <a:ext cx="14578884" cy="1150152"/>
            <a:chOff x="3127322" y="5629179"/>
            <a:chExt cx="14578884" cy="11501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7322" y="5629179"/>
              <a:ext cx="14578884" cy="1150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8580" y="813645"/>
            <a:ext cx="11807982" cy="972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0742" y="3188889"/>
            <a:ext cx="16590422" cy="1300752"/>
            <a:chOff x="520742" y="3188889"/>
            <a:chExt cx="16590422" cy="13007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42" y="3188889"/>
              <a:ext cx="16590422" cy="1300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6988" y="6909859"/>
            <a:ext cx="16590422" cy="927794"/>
            <a:chOff x="536988" y="6909859"/>
            <a:chExt cx="16590422" cy="9277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988" y="6909859"/>
              <a:ext cx="16590422" cy="9277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487" y="2370143"/>
            <a:ext cx="10764182" cy="8734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363" y="6005088"/>
            <a:ext cx="4932849" cy="8734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610" y="4422976"/>
            <a:ext cx="12119946" cy="8025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8580" y="-81903"/>
            <a:ext cx="11807982" cy="972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0540" y="762265"/>
            <a:ext cx="16098738" cy="2347766"/>
            <a:chOff x="1020540" y="762265"/>
            <a:chExt cx="16098738" cy="23477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540" y="762265"/>
              <a:ext cx="16098738" cy="23477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540" y="3207295"/>
            <a:ext cx="8487397" cy="6655130"/>
            <a:chOff x="1020540" y="3207295"/>
            <a:chExt cx="8487397" cy="66551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540" y="3207295"/>
              <a:ext cx="8487397" cy="66551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8807" y="5270279"/>
            <a:ext cx="8295876" cy="40187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683" y="236248"/>
            <a:ext cx="17926840" cy="9145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5871" y="1341949"/>
            <a:ext cx="17702604" cy="1142652"/>
            <a:chOff x="315871" y="1341949"/>
            <a:chExt cx="17702604" cy="11426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871" y="1341949"/>
              <a:ext cx="17702604" cy="1142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5871" y="2010539"/>
            <a:ext cx="9547365" cy="8275175"/>
            <a:chOff x="315871" y="2010539"/>
            <a:chExt cx="9547365" cy="8275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871" y="2010539"/>
              <a:ext cx="9547365" cy="8275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7138" y="1934348"/>
            <a:ext cx="1423298" cy="1423298"/>
            <a:chOff x="7517138" y="1934348"/>
            <a:chExt cx="1423298" cy="14232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7138" y="1934348"/>
              <a:ext cx="1423298" cy="14232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9643" y="7369770"/>
            <a:ext cx="8351438" cy="25561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0327" y="4312689"/>
            <a:ext cx="10878978" cy="150835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4256"/>
            <a:ext cx="18285714" cy="6117294"/>
            <a:chOff x="0" y="1584256"/>
            <a:chExt cx="18285714" cy="611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474391"/>
              <a:ext cx="36571429" cy="1223458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4256"/>
              <a:ext cx="18285714" cy="611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6190" y="1584256"/>
            <a:ext cx="4859328" cy="6117294"/>
            <a:chOff x="9076190" y="1584256"/>
            <a:chExt cx="4859328" cy="61172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6190" y="1584256"/>
              <a:ext cx="4859328" cy="6117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5714" y="1584256"/>
            <a:ext cx="4802185" cy="6117294"/>
            <a:chOff x="13485714" y="1584256"/>
            <a:chExt cx="4802185" cy="61172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5714" y="1584256"/>
              <a:ext cx="4802185" cy="61172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282" y="4632188"/>
            <a:ext cx="6165892" cy="21429"/>
            <a:chOff x="1723282" y="4632188"/>
            <a:chExt cx="6165892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23282" y="4632188"/>
              <a:ext cx="6165892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48487" y="2013630"/>
            <a:ext cx="4208386" cy="11555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6573" y="2042192"/>
            <a:ext cx="3956128" cy="11555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4182" y="2042192"/>
            <a:ext cx="3956128" cy="11555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8096" y="2013630"/>
            <a:ext cx="3956128" cy="11555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906" y="3436211"/>
            <a:ext cx="3832138" cy="23687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27992" y="3244134"/>
            <a:ext cx="4056329" cy="28258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96153" y="3305116"/>
            <a:ext cx="3998795" cy="14544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52296" y="3306687"/>
            <a:ext cx="4046110" cy="14639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5387" y="8058303"/>
            <a:ext cx="17151933" cy="1832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27084" y="4583556"/>
            <a:ext cx="6165892" cy="21429"/>
            <a:chOff x="10427084" y="4583556"/>
            <a:chExt cx="6165892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427084" y="4583556"/>
              <a:ext cx="6165892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84881" y="4704542"/>
            <a:ext cx="6165892" cy="21429"/>
            <a:chOff x="5984881" y="4704542"/>
            <a:chExt cx="6165892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984881" y="4704542"/>
              <a:ext cx="6165892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56267" y="836054"/>
            <a:ext cx="3227830" cy="9735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35716" y="743289"/>
            <a:ext cx="3246888" cy="97358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111" y="8859860"/>
            <a:ext cx="17590153" cy="1093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6486" y="1266772"/>
            <a:ext cx="11474209" cy="1198438"/>
            <a:chOff x="586486" y="1266772"/>
            <a:chExt cx="11474209" cy="11984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486" y="1266772"/>
              <a:ext cx="11474209" cy="1198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1807" y="293641"/>
            <a:ext cx="4567564" cy="8365854"/>
            <a:chOff x="12711807" y="293641"/>
            <a:chExt cx="4567564" cy="83658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1807" y="293641"/>
              <a:ext cx="4567564" cy="8365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486" y="3387235"/>
            <a:ext cx="11474209" cy="1346360"/>
            <a:chOff x="586486" y="3387235"/>
            <a:chExt cx="11474209" cy="13463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486" y="3387235"/>
              <a:ext cx="11474209" cy="1346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486" y="3314286"/>
            <a:ext cx="11474209" cy="1705138"/>
            <a:chOff x="586486" y="3314286"/>
            <a:chExt cx="11474209" cy="17051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486" y="3314286"/>
              <a:ext cx="11474209" cy="1705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486" y="1013421"/>
            <a:ext cx="11474209" cy="1705138"/>
            <a:chOff x="586486" y="1013421"/>
            <a:chExt cx="11474209" cy="1705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486" y="1013421"/>
              <a:ext cx="11474209" cy="1705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79365"/>
            <a:ext cx="18285714" cy="7400000"/>
            <a:chOff x="0" y="1879365"/>
            <a:chExt cx="18285714" cy="7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1820635"/>
              <a:ext cx="36571428" cy="148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79365"/>
              <a:ext cx="18285714" cy="74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442857" y="5559127"/>
            <a:ext cx="7400000" cy="21429"/>
            <a:chOff x="5442857" y="5559127"/>
            <a:chExt cx="7400000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5442857" y="5559127"/>
              <a:ext cx="7400000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5716" y="2176155"/>
            <a:ext cx="5608946" cy="8133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52317" y="419764"/>
            <a:ext cx="6206781" cy="1157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3502" y="3134944"/>
            <a:ext cx="5565451" cy="7329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81906" y="3134944"/>
            <a:ext cx="6383527" cy="7234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29716" y="2176154"/>
            <a:ext cx="5608946" cy="8133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8105" y="3931451"/>
            <a:ext cx="7935232" cy="7519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41716" y="3931449"/>
            <a:ext cx="6677318" cy="723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41875" y="5315240"/>
            <a:ext cx="8326775" cy="3160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16359" y="5797767"/>
            <a:ext cx="8081442" cy="2186232"/>
          </a:xfrm>
          <a:prstGeom prst="rect">
            <a:avLst/>
          </a:prstGeom>
        </p:spPr>
      </p:pic>
      <p:sp>
        <p:nvSpPr>
          <p:cNvPr id="1003" name=""/>
          <p:cNvSpPr/>
          <p:nvPr/>
        </p:nvSpPr>
        <p:spPr>
          <a:xfrm>
            <a:off x="0" y="1866900"/>
            <a:ext cx="9144000" cy="7391400"/>
          </a:xfrm>
          <a:prstGeom prst="frame">
            <a:avLst>
              <a:gd name="adj1" fmla="val 3356"/>
            </a:avLst>
          </a:prstGeom>
          <a:solidFill>
            <a:srgbClr val="e20000"/>
          </a:solidFill>
          <a:ln>
            <a:solidFill>
              <a:srgbClr val="e2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2232" y="4219988"/>
            <a:ext cx="7678231" cy="2088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79365"/>
            <a:ext cx="18285714" cy="7400000"/>
            <a:chOff x="0" y="1879365"/>
            <a:chExt cx="18285714" cy="7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1820635"/>
              <a:ext cx="36571428" cy="148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79365"/>
              <a:ext cx="18285714" cy="74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442857" y="5559127"/>
            <a:ext cx="7400000" cy="21429"/>
            <a:chOff x="5442857" y="5559127"/>
            <a:chExt cx="7400000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5442857" y="5559127"/>
              <a:ext cx="7400000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5716" y="2176155"/>
            <a:ext cx="5608946" cy="8133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52317" y="419764"/>
            <a:ext cx="6206781" cy="1157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3502" y="3134944"/>
            <a:ext cx="5565451" cy="7329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81906" y="3134944"/>
            <a:ext cx="6383527" cy="7234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29716" y="2176154"/>
            <a:ext cx="5608946" cy="8133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8105" y="3931451"/>
            <a:ext cx="7935232" cy="7519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41716" y="3931449"/>
            <a:ext cx="6677318" cy="723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41875" y="5315240"/>
            <a:ext cx="8326775" cy="3160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16359" y="5797767"/>
            <a:ext cx="8081442" cy="2186232"/>
          </a:xfrm>
          <a:prstGeom prst="rect">
            <a:avLst/>
          </a:prstGeom>
        </p:spPr>
      </p:pic>
      <p:sp>
        <p:nvSpPr>
          <p:cNvPr id="1003" name=""/>
          <p:cNvSpPr/>
          <p:nvPr/>
        </p:nvSpPr>
        <p:spPr>
          <a:xfrm>
            <a:off x="9220200" y="1866900"/>
            <a:ext cx="9144000" cy="7391400"/>
          </a:xfrm>
          <a:prstGeom prst="frame">
            <a:avLst>
              <a:gd name="adj1" fmla="val 3356"/>
            </a:avLst>
          </a:prstGeom>
          <a:solidFill>
            <a:srgbClr val="e20000"/>
          </a:solidFill>
          <a:ln>
            <a:solidFill>
              <a:srgbClr val="e2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6823" y="4482736"/>
            <a:ext cx="12912921" cy="1438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6126" y="556907"/>
            <a:ext cx="5732724" cy="1093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078" y="1890129"/>
            <a:ext cx="17257559" cy="7232729"/>
            <a:chOff x="514078" y="1890129"/>
            <a:chExt cx="17257559" cy="72327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078" y="1890129"/>
              <a:ext cx="17257559" cy="7232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410" y="1601672"/>
            <a:ext cx="15413931" cy="3429346"/>
            <a:chOff x="490410" y="1601672"/>
            <a:chExt cx="15413931" cy="34293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410" y="1601672"/>
              <a:ext cx="15413931" cy="34293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384" y="5454545"/>
            <a:ext cx="15373802" cy="4352264"/>
            <a:chOff x="516384" y="5454545"/>
            <a:chExt cx="15373802" cy="435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384" y="5454545"/>
              <a:ext cx="15373802" cy="435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0410" y="1531429"/>
            <a:ext cx="15463086" cy="2057143"/>
            <a:chOff x="490410" y="1531429"/>
            <a:chExt cx="15463086" cy="20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410" y="1531429"/>
              <a:ext cx="15463086" cy="20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6126" y="214050"/>
            <a:ext cx="5732724" cy="1093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423" y="2215537"/>
            <a:ext cx="17448559" cy="5461399"/>
            <a:chOff x="369423" y="2215537"/>
            <a:chExt cx="17448559" cy="5461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23" y="2215537"/>
              <a:ext cx="17448559" cy="5461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43109" y="4312435"/>
            <a:ext cx="5774586" cy="5704164"/>
            <a:chOff x="11743109" y="4312435"/>
            <a:chExt cx="5774586" cy="570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3109" y="4312435"/>
              <a:ext cx="5774586" cy="570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302" y="1453716"/>
            <a:ext cx="5493327" cy="866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6126" y="338062"/>
            <a:ext cx="5732724" cy="1093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40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Theme</vt:lpstr>
      <vt:lpstr>슬라이드 1</vt:lpstr>
      <vt:lpstr>슬라이드 2</vt:lpstr>
      <vt:lpstr>Slide 3</vt:lpstr>
      <vt:lpstr>슬라이드 4</vt:lpstr>
      <vt:lpstr>슬라이드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2023-06-13T12:15:29.000</dcterms:created>
  <dc:creator>officegen</dc:creator>
  <cp:lastModifiedBy>82104</cp:lastModifiedBy>
  <dcterms:modified xsi:type="dcterms:W3CDTF">2023-06-13T06:45:26.686</dcterms:modified>
  <cp:revision>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